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56" r:id="rId2"/>
    <p:sldId id="262" r:id="rId3"/>
    <p:sldId id="271" r:id="rId4"/>
    <p:sldId id="285" r:id="rId5"/>
    <p:sldId id="287" r:id="rId6"/>
    <p:sldId id="269" r:id="rId7"/>
    <p:sldId id="288" r:id="rId8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BBB23F-23F3-9636-8BC7-78B4669CC084}" v="51" dt="2025-12-02T12:00:08.419"/>
    <p1510:client id="{4A085EA7-E07D-951A-C29B-9D643469F834}" v="470" dt="2025-12-02T12:46:36.424"/>
    <p1510:client id="{6073A97B-EFC1-1EC6-889F-4043CD5BD2FD}" v="1" dt="2025-12-02T11:07:58.492"/>
    <p1510:client id="{90293440-08FB-DF9C-9922-771C0127ED14}" v="71" dt="2025-12-02T10:46:15.574"/>
    <p1510:client id="{96AEA3A1-9239-4BC8-8274-DCF78780EA3F}" v="26" dt="2025-12-02T12:43:10.2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Verkaik" userId="985ba001b6aabfad" providerId="Windows Live" clId="Web-{4A085EA7-E07D-951A-C29B-9D643469F834}"/>
    <pc:docChg chg="modSld">
      <pc:chgData name="Mike Verkaik" userId="985ba001b6aabfad" providerId="Windows Live" clId="Web-{4A085EA7-E07D-951A-C29B-9D643469F834}" dt="2025-12-02T12:46:36.424" v="469"/>
      <pc:docMkLst>
        <pc:docMk/>
      </pc:docMkLst>
      <pc:sldChg chg="modSp">
        <pc:chgData name="Mike Verkaik" userId="985ba001b6aabfad" providerId="Windows Live" clId="Web-{4A085EA7-E07D-951A-C29B-9D643469F834}" dt="2025-12-02T11:59:56.307" v="169" actId="20577"/>
        <pc:sldMkLst>
          <pc:docMk/>
          <pc:sldMk cId="922260413" sldId="262"/>
        </pc:sldMkLst>
        <pc:spChg chg="mod">
          <ac:chgData name="Mike Verkaik" userId="985ba001b6aabfad" providerId="Windows Live" clId="Web-{4A085EA7-E07D-951A-C29B-9D643469F834}" dt="2025-12-02T11:59:56.307" v="169" actId="20577"/>
          <ac:spMkLst>
            <pc:docMk/>
            <pc:sldMk cId="922260413" sldId="262"/>
            <ac:spMk id="8" creationId="{7D013AA2-8648-019B-4676-94D8B99BB1BC}"/>
          </ac:spMkLst>
        </pc:spChg>
      </pc:sldChg>
      <pc:sldChg chg="modSp">
        <pc:chgData name="Mike Verkaik" userId="985ba001b6aabfad" providerId="Windows Live" clId="Web-{4A085EA7-E07D-951A-C29B-9D643469F834}" dt="2025-12-02T12:04:18.182" v="409" actId="20577"/>
        <pc:sldMkLst>
          <pc:docMk/>
          <pc:sldMk cId="867832046" sldId="269"/>
        </pc:sldMkLst>
        <pc:spChg chg="mod">
          <ac:chgData name="Mike Verkaik" userId="985ba001b6aabfad" providerId="Windows Live" clId="Web-{4A085EA7-E07D-951A-C29B-9D643469F834}" dt="2025-12-02T12:04:18.182" v="409" actId="20577"/>
          <ac:spMkLst>
            <pc:docMk/>
            <pc:sldMk cId="867832046" sldId="269"/>
            <ac:spMk id="11" creationId="{75701513-8614-97DF-1553-E109B81E1E9F}"/>
          </ac:spMkLst>
        </pc:spChg>
      </pc:sldChg>
      <pc:sldChg chg="modSp modNotes">
        <pc:chgData name="Mike Verkaik" userId="985ba001b6aabfad" providerId="Windows Live" clId="Web-{4A085EA7-E07D-951A-C29B-9D643469F834}" dt="2025-12-02T12:27:42.488" v="425" actId="20577"/>
        <pc:sldMkLst>
          <pc:docMk/>
          <pc:sldMk cId="513648755" sldId="271"/>
        </pc:sldMkLst>
        <pc:spChg chg="mod">
          <ac:chgData name="Mike Verkaik" userId="985ba001b6aabfad" providerId="Windows Live" clId="Web-{4A085EA7-E07D-951A-C29B-9D643469F834}" dt="2025-12-02T12:27:42.488" v="425" actId="20577"/>
          <ac:spMkLst>
            <pc:docMk/>
            <pc:sldMk cId="513648755" sldId="271"/>
            <ac:spMk id="2" creationId="{1B37F2A6-DBD8-E3CB-CF79-B40FAB52DFAA}"/>
          </ac:spMkLst>
        </pc:spChg>
        <pc:spChg chg="mod">
          <ac:chgData name="Mike Verkaik" userId="985ba001b6aabfad" providerId="Windows Live" clId="Web-{4A085EA7-E07D-951A-C29B-9D643469F834}" dt="2025-12-02T11:59:35.852" v="105" actId="20577"/>
          <ac:spMkLst>
            <pc:docMk/>
            <pc:sldMk cId="513648755" sldId="271"/>
            <ac:spMk id="3" creationId="{FF7E0095-FE4A-5516-F50D-3CA7508A4B22}"/>
          </ac:spMkLst>
        </pc:spChg>
        <pc:spChg chg="mod">
          <ac:chgData name="Mike Verkaik" userId="985ba001b6aabfad" providerId="Windows Live" clId="Web-{4A085EA7-E07D-951A-C29B-9D643469F834}" dt="2025-12-02T11:59:46.353" v="135" actId="20577"/>
          <ac:spMkLst>
            <pc:docMk/>
            <pc:sldMk cId="513648755" sldId="271"/>
            <ac:spMk id="4" creationId="{2BDE2FD1-BE90-258E-7DDB-89E914965276}"/>
          </ac:spMkLst>
        </pc:spChg>
      </pc:sldChg>
      <pc:sldChg chg="addSp delSp modSp modTransition addAnim delAnim modAnim modNotes">
        <pc:chgData name="Mike Verkaik" userId="985ba001b6aabfad" providerId="Windows Live" clId="Web-{4A085EA7-E07D-951A-C29B-9D643469F834}" dt="2025-12-02T12:46:36.424" v="469"/>
        <pc:sldMkLst>
          <pc:docMk/>
          <pc:sldMk cId="2653400992" sldId="285"/>
        </pc:sldMkLst>
        <pc:spChg chg="mod">
          <ac:chgData name="Mike Verkaik" userId="985ba001b6aabfad" providerId="Windows Live" clId="Web-{4A085EA7-E07D-951A-C29B-9D643469F834}" dt="2025-12-02T12:00:13.652" v="188" actId="20577"/>
          <ac:spMkLst>
            <pc:docMk/>
            <pc:sldMk cId="2653400992" sldId="285"/>
            <ac:spMk id="2" creationId="{E27D7B5D-EEC0-846F-11A7-989F1B4999E0}"/>
          </ac:spMkLst>
        </pc:spChg>
        <pc:spChg chg="add del mod">
          <ac:chgData name="Mike Verkaik" userId="985ba001b6aabfad" providerId="Windows Live" clId="Web-{4A085EA7-E07D-951A-C29B-9D643469F834}" dt="2025-12-02T12:45:00.219" v="467"/>
          <ac:spMkLst>
            <pc:docMk/>
            <pc:sldMk cId="2653400992" sldId="285"/>
            <ac:spMk id="4" creationId="{DA2156CB-C397-477E-DAE5-940B7D26AC23}"/>
          </ac:spMkLst>
        </pc:spChg>
        <pc:picChg chg="add">
          <ac:chgData name="Mike Verkaik" userId="985ba001b6aabfad" providerId="Windows Live" clId="Web-{4A085EA7-E07D-951A-C29B-9D643469F834}" dt="2025-12-02T12:00:34.528" v="189"/>
          <ac:picMkLst>
            <pc:docMk/>
            <pc:sldMk cId="2653400992" sldId="285"/>
            <ac:picMk id="5" creationId="{D7C785BF-A6D3-B2FF-4372-6EC35F885DE6}"/>
          </ac:picMkLst>
        </pc:picChg>
        <pc:picChg chg="add del mod">
          <ac:chgData name="Mike Verkaik" userId="985ba001b6aabfad" providerId="Windows Live" clId="Web-{4A085EA7-E07D-951A-C29B-9D643469F834}" dt="2025-12-02T12:45:00.219" v="467"/>
          <ac:picMkLst>
            <pc:docMk/>
            <pc:sldMk cId="2653400992" sldId="285"/>
            <ac:picMk id="6" creationId="{42BB25E7-E38A-92C5-7605-7B264248B137}"/>
          </ac:picMkLst>
        </pc:picChg>
        <pc:picChg chg="add del mod">
          <ac:chgData name="Mike Verkaik" userId="985ba001b6aabfad" providerId="Windows Live" clId="Web-{4A085EA7-E07D-951A-C29B-9D643469F834}" dt="2025-12-02T12:41:19.402" v="437"/>
          <ac:picMkLst>
            <pc:docMk/>
            <pc:sldMk cId="2653400992" sldId="285"/>
            <ac:picMk id="8" creationId="{4BCDD007-842F-AAE4-8109-B6229318607C}"/>
          </ac:picMkLst>
        </pc:picChg>
        <pc:picChg chg="add del mod">
          <ac:chgData name="Mike Verkaik" userId="985ba001b6aabfad" providerId="Windows Live" clId="Web-{4A085EA7-E07D-951A-C29B-9D643469F834}" dt="2025-12-02T12:41:18.762" v="436"/>
          <ac:picMkLst>
            <pc:docMk/>
            <pc:sldMk cId="2653400992" sldId="285"/>
            <ac:picMk id="9" creationId="{CBF2BDF8-4C94-EAB0-B6BD-1E0286C4C18C}"/>
          </ac:picMkLst>
        </pc:picChg>
      </pc:sldChg>
      <pc:sldChg chg="modSp">
        <pc:chgData name="Mike Verkaik" userId="985ba001b6aabfad" providerId="Windows Live" clId="Web-{4A085EA7-E07D-951A-C29B-9D643469F834}" dt="2025-12-02T12:04:45.715" v="414" actId="20577"/>
        <pc:sldMkLst>
          <pc:docMk/>
          <pc:sldMk cId="146550672" sldId="287"/>
        </pc:sldMkLst>
        <pc:spChg chg="mod">
          <ac:chgData name="Mike Verkaik" userId="985ba001b6aabfad" providerId="Windows Live" clId="Web-{4A085EA7-E07D-951A-C29B-9D643469F834}" dt="2025-12-02T12:04:45.715" v="414" actId="20577"/>
          <ac:spMkLst>
            <pc:docMk/>
            <pc:sldMk cId="146550672" sldId="287"/>
            <ac:spMk id="2" creationId="{181DFFD9-D0F8-C927-AABE-911C83E7E581}"/>
          </ac:spMkLst>
        </pc:spChg>
        <pc:spChg chg="mod">
          <ac:chgData name="Mike Verkaik" userId="985ba001b6aabfad" providerId="Windows Live" clId="Web-{4A085EA7-E07D-951A-C29B-9D643469F834}" dt="2025-12-02T12:03:16.867" v="254" actId="20577"/>
          <ac:spMkLst>
            <pc:docMk/>
            <pc:sldMk cId="146550672" sldId="287"/>
            <ac:spMk id="4" creationId="{ED779824-BB5C-D400-E72A-8B58219A23DB}"/>
          </ac:spMkLst>
        </pc:spChg>
      </pc:sldChg>
      <pc:sldChg chg="modNotes">
        <pc:chgData name="Mike Verkaik" userId="985ba001b6aabfad" providerId="Windows Live" clId="Web-{4A085EA7-E07D-951A-C29B-9D643469F834}" dt="2025-12-02T12:28:14.801" v="426"/>
        <pc:sldMkLst>
          <pc:docMk/>
          <pc:sldMk cId="1101643492" sldId="288"/>
        </pc:sldMkLst>
      </pc:sldChg>
    </pc:docChg>
  </pc:docChgLst>
  <pc:docChgLst>
    <pc:chgData name="Berkin Demirel" userId="1fd4c662ee1fbcfd" providerId="Windows Live" clId="Web-{1BBBB23F-23F3-9636-8BC7-78B4669CC084}"/>
    <pc:docChg chg="modSld">
      <pc:chgData name="Berkin Demirel" userId="1fd4c662ee1fbcfd" providerId="Windows Live" clId="Web-{1BBBB23F-23F3-9636-8BC7-78B4669CC084}" dt="2025-12-02T12:00:08.185" v="44" actId="20577"/>
      <pc:docMkLst>
        <pc:docMk/>
      </pc:docMkLst>
      <pc:sldChg chg="addSp delSp modSp">
        <pc:chgData name="Berkin Demirel" userId="1fd4c662ee1fbcfd" providerId="Windows Live" clId="Web-{1BBBB23F-23F3-9636-8BC7-78B4669CC084}" dt="2025-12-02T12:00:08.185" v="44" actId="20577"/>
        <pc:sldMkLst>
          <pc:docMk/>
          <pc:sldMk cId="922260413" sldId="262"/>
        </pc:sldMkLst>
        <pc:spChg chg="add mod">
          <ac:chgData name="Berkin Demirel" userId="1fd4c662ee1fbcfd" providerId="Windows Live" clId="Web-{1BBBB23F-23F3-9636-8BC7-78B4669CC084}" dt="2025-12-02T12:00:08.185" v="44" actId="20577"/>
          <ac:spMkLst>
            <pc:docMk/>
            <pc:sldMk cId="922260413" sldId="262"/>
            <ac:spMk id="5" creationId="{9BEC388C-2744-65E9-5D2D-38E7F31433F5}"/>
          </ac:spMkLst>
        </pc:spChg>
        <pc:spChg chg="add mod">
          <ac:chgData name="Berkin Demirel" userId="1fd4c662ee1fbcfd" providerId="Windows Live" clId="Web-{1BBBB23F-23F3-9636-8BC7-78B4669CC084}" dt="2025-12-02T11:58:44.476" v="37" actId="20577"/>
          <ac:spMkLst>
            <pc:docMk/>
            <pc:sldMk cId="922260413" sldId="262"/>
            <ac:spMk id="7" creationId="{7FCB0D60-15CD-9593-A67D-0AEDE28F99EB}"/>
          </ac:spMkLst>
        </pc:spChg>
        <pc:spChg chg="mod">
          <ac:chgData name="Berkin Demirel" userId="1fd4c662ee1fbcfd" providerId="Windows Live" clId="Web-{1BBBB23F-23F3-9636-8BC7-78B4669CC084}" dt="2025-12-02T11:58:08.036" v="2" actId="20577"/>
          <ac:spMkLst>
            <pc:docMk/>
            <pc:sldMk cId="922260413" sldId="262"/>
            <ac:spMk id="8" creationId="{7D013AA2-8648-019B-4676-94D8B99BB1BC}"/>
          </ac:spMkLst>
        </pc:spChg>
        <pc:picChg chg="del">
          <ac:chgData name="Berkin Demirel" userId="1fd4c662ee1fbcfd" providerId="Windows Live" clId="Web-{1BBBB23F-23F3-9636-8BC7-78B4669CC084}" dt="2025-12-02T11:58:04.270" v="0"/>
          <ac:picMkLst>
            <pc:docMk/>
            <pc:sldMk cId="922260413" sldId="262"/>
            <ac:picMk id="3" creationId="{08C40A5A-A73A-07A9-A5AD-CE2A3509CB00}"/>
          </ac:picMkLst>
        </pc:picChg>
      </pc:sldChg>
    </pc:docChg>
  </pc:docChgLst>
  <pc:docChgLst>
    <pc:chgData name="Berkin Demirel" userId="1fd4c662ee1fbcfd" providerId="Windows Live" clId="Web-{90293440-08FB-DF9C-9922-771C0127ED14}"/>
    <pc:docChg chg="modSld">
      <pc:chgData name="Berkin Demirel" userId="1fd4c662ee1fbcfd" providerId="Windows Live" clId="Web-{90293440-08FB-DF9C-9922-771C0127ED14}" dt="2025-12-02T10:46:13.464" v="67" actId="20577"/>
      <pc:docMkLst>
        <pc:docMk/>
      </pc:docMkLst>
      <pc:sldChg chg="modSp">
        <pc:chgData name="Berkin Demirel" userId="1fd4c662ee1fbcfd" providerId="Windows Live" clId="Web-{90293440-08FB-DF9C-9922-771C0127ED14}" dt="2025-12-02T10:37:41.574" v="49" actId="20577"/>
        <pc:sldMkLst>
          <pc:docMk/>
          <pc:sldMk cId="867832046" sldId="269"/>
        </pc:sldMkLst>
        <pc:spChg chg="mod">
          <ac:chgData name="Berkin Demirel" userId="1fd4c662ee1fbcfd" providerId="Windows Live" clId="Web-{90293440-08FB-DF9C-9922-771C0127ED14}" dt="2025-12-02T10:37:41.574" v="49" actId="20577"/>
          <ac:spMkLst>
            <pc:docMk/>
            <pc:sldMk cId="867832046" sldId="269"/>
            <ac:spMk id="11" creationId="{75701513-8614-97DF-1553-E109B81E1E9F}"/>
          </ac:spMkLst>
        </pc:spChg>
      </pc:sldChg>
      <pc:sldChg chg="modSp">
        <pc:chgData name="Berkin Demirel" userId="1fd4c662ee1fbcfd" providerId="Windows Live" clId="Web-{90293440-08FB-DF9C-9922-771C0127ED14}" dt="2025-12-02T10:46:08.276" v="60" actId="20577"/>
        <pc:sldMkLst>
          <pc:docMk/>
          <pc:sldMk cId="2653400992" sldId="285"/>
        </pc:sldMkLst>
        <pc:spChg chg="mod">
          <ac:chgData name="Berkin Demirel" userId="1fd4c662ee1fbcfd" providerId="Windows Live" clId="Web-{90293440-08FB-DF9C-9922-771C0127ED14}" dt="2025-12-02T10:46:08.276" v="60" actId="20577"/>
          <ac:spMkLst>
            <pc:docMk/>
            <pc:sldMk cId="2653400992" sldId="285"/>
            <ac:spMk id="2" creationId="{E27D7B5D-EEC0-846F-11A7-989F1B4999E0}"/>
          </ac:spMkLst>
        </pc:spChg>
      </pc:sldChg>
      <pc:sldChg chg="modSp">
        <pc:chgData name="Berkin Demirel" userId="1fd4c662ee1fbcfd" providerId="Windows Live" clId="Web-{90293440-08FB-DF9C-9922-771C0127ED14}" dt="2025-12-02T10:46:13.464" v="67" actId="20577"/>
        <pc:sldMkLst>
          <pc:docMk/>
          <pc:sldMk cId="146550672" sldId="287"/>
        </pc:sldMkLst>
        <pc:spChg chg="mod">
          <ac:chgData name="Berkin Demirel" userId="1fd4c662ee1fbcfd" providerId="Windows Live" clId="Web-{90293440-08FB-DF9C-9922-771C0127ED14}" dt="2025-12-02T10:46:13.464" v="67" actId="20577"/>
          <ac:spMkLst>
            <pc:docMk/>
            <pc:sldMk cId="146550672" sldId="287"/>
            <ac:spMk id="2" creationId="{181DFFD9-D0F8-C927-AABE-911C83E7E581}"/>
          </ac:spMkLst>
        </pc:spChg>
      </pc:sldChg>
      <pc:sldChg chg="modSp">
        <pc:chgData name="Berkin Demirel" userId="1fd4c662ee1fbcfd" providerId="Windows Live" clId="Web-{90293440-08FB-DF9C-9922-771C0127ED14}" dt="2025-12-02T10:37:12.292" v="44" actId="20577"/>
        <pc:sldMkLst>
          <pc:docMk/>
          <pc:sldMk cId="1101643492" sldId="288"/>
        </pc:sldMkLst>
        <pc:spChg chg="mod">
          <ac:chgData name="Berkin Demirel" userId="1fd4c662ee1fbcfd" providerId="Windows Live" clId="Web-{90293440-08FB-DF9C-9922-771C0127ED14}" dt="2025-12-02T10:37:12.292" v="44" actId="20577"/>
          <ac:spMkLst>
            <pc:docMk/>
            <pc:sldMk cId="1101643492" sldId="288"/>
            <ac:spMk id="8" creationId="{79FBC385-C5AC-8AA8-358F-F07653D827C4}"/>
          </ac:spMkLst>
        </pc:spChg>
      </pc:sldChg>
    </pc:docChg>
  </pc:docChgLst>
  <pc:docChgLst>
    <pc:chgData name="Guest User" providerId="Windows Live" clId="Web-{96AEA3A1-9239-4BC8-8274-DCF78780EA3F}"/>
    <pc:docChg chg="modSld">
      <pc:chgData name="Guest User" userId="" providerId="Windows Live" clId="Web-{96AEA3A1-9239-4BC8-8274-DCF78780EA3F}" dt="2025-12-02T12:43:10.226" v="25" actId="1076"/>
      <pc:docMkLst>
        <pc:docMk/>
      </pc:docMkLst>
      <pc:sldChg chg="addSp delSp modSp">
        <pc:chgData name="Guest User" userId="" providerId="Windows Live" clId="Web-{96AEA3A1-9239-4BC8-8274-DCF78780EA3F}" dt="2025-12-02T12:43:10.226" v="25" actId="1076"/>
        <pc:sldMkLst>
          <pc:docMk/>
          <pc:sldMk cId="2653400992" sldId="285"/>
        </pc:sldMkLst>
        <pc:spChg chg="add del">
          <ac:chgData name="Guest User" userId="" providerId="Windows Live" clId="Web-{96AEA3A1-9239-4BC8-8274-DCF78780EA3F}" dt="2025-12-02T12:39:26.504" v="4"/>
          <ac:spMkLst>
            <pc:docMk/>
            <pc:sldMk cId="2653400992" sldId="285"/>
            <ac:spMk id="4" creationId="{54D2B8D8-7DFA-EFC1-5B71-79964691A64E}"/>
          </ac:spMkLst>
        </pc:spChg>
        <pc:picChg chg="add del mod ord">
          <ac:chgData name="Guest User" userId="" providerId="Windows Live" clId="Web-{96AEA3A1-9239-4BC8-8274-DCF78780EA3F}" dt="2025-12-02T12:39:21.457" v="3"/>
          <ac:picMkLst>
            <pc:docMk/>
            <pc:sldMk cId="2653400992" sldId="285"/>
            <ac:picMk id="3" creationId="{734DA5C0-3232-CA0E-ECD8-C60BF0220A25}"/>
          </ac:picMkLst>
        </pc:picChg>
        <pc:picChg chg="mod">
          <ac:chgData name="Guest User" userId="" providerId="Windows Live" clId="Web-{96AEA3A1-9239-4BC8-8274-DCF78780EA3F}" dt="2025-12-02T12:39:36.551" v="7" actId="1076"/>
          <ac:picMkLst>
            <pc:docMk/>
            <pc:sldMk cId="2653400992" sldId="285"/>
            <ac:picMk id="5" creationId="{D7C785BF-A6D3-B2FF-4372-6EC35F885DE6}"/>
          </ac:picMkLst>
        </pc:picChg>
        <pc:picChg chg="add mod ord">
          <ac:chgData name="Guest User" userId="" providerId="Windows Live" clId="Web-{96AEA3A1-9239-4BC8-8274-DCF78780EA3F}" dt="2025-12-02T12:43:10.226" v="25" actId="1076"/>
          <ac:picMkLst>
            <pc:docMk/>
            <pc:sldMk cId="2653400992" sldId="285"/>
            <ac:picMk id="6" creationId="{42BB25E7-E38A-92C5-7605-7B264248B137}"/>
          </ac:picMkLst>
        </pc:picChg>
      </pc:sldChg>
    </pc:docChg>
  </pc:docChgLst>
  <pc:docChgLst>
    <pc:chgData name="Berkin Demirel" userId="1fd4c662ee1fbcfd" providerId="Windows Live" clId="Web-{6073A97B-EFC1-1EC6-889F-4043CD5BD2FD}"/>
    <pc:docChg chg="modSld">
      <pc:chgData name="Berkin Demirel" userId="1fd4c662ee1fbcfd" providerId="Windows Live" clId="Web-{6073A97B-EFC1-1EC6-889F-4043CD5BD2FD}" dt="2025-12-02T11:07:58.492" v="0"/>
      <pc:docMkLst>
        <pc:docMk/>
      </pc:docMkLst>
      <pc:sldChg chg="addSp">
        <pc:chgData name="Berkin Demirel" userId="1fd4c662ee1fbcfd" providerId="Windows Live" clId="Web-{6073A97B-EFC1-1EC6-889F-4043CD5BD2FD}" dt="2025-12-02T11:07:58.492" v="0"/>
        <pc:sldMkLst>
          <pc:docMk/>
          <pc:sldMk cId="146550672" sldId="287"/>
        </pc:sldMkLst>
        <pc:picChg chg="add">
          <ac:chgData name="Berkin Demirel" userId="1fd4c662ee1fbcfd" providerId="Windows Live" clId="Web-{6073A97B-EFC1-1EC6-889F-4043CD5BD2FD}" dt="2025-12-02T11:07:58.492" v="0"/>
          <ac:picMkLst>
            <pc:docMk/>
            <pc:sldMk cId="146550672" sldId="287"/>
            <ac:picMk id="5" creationId="{A7398EED-860F-6378-3017-DBE6D117874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95C7D2-ABF9-47D5-A466-C024D5C5A4EE}" type="datetime1">
              <a:rPr lang="nl-NL" smtClean="0"/>
              <a:t>2-12-2025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72C4D06-A9D8-4A2A-8BD7-6476B55DB23D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nl-NL" noProof="0" smtClean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nl-NL" err="1">
                <a:ea typeface="Calibri"/>
                <a:cs typeface="Calibri"/>
              </a:rPr>
              <a:t>Berkin</a:t>
            </a:r>
            <a:endParaRPr lang="nl-NL" err="1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err="1">
                <a:ea typeface="Calibri"/>
                <a:cs typeface="Calibri"/>
              </a:rPr>
              <a:t>Berkin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2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676866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Mike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3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59736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EE75E-E472-A392-F588-B40BD934D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DE32BE-AF81-417C-78E8-23B14B2E77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E12DF8-E54A-BD01-9ADA-2151C128D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Sem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4D691-DBA3-2CF4-5864-94D2077DD0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4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362516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C3AA1-41C6-4133-0FA1-66A0632DC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7675CE-0E94-1473-7227-BC34CB36EF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AED537-49AA-5388-5D2C-54AA908891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Hannah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B56842-042F-2A93-D85C-3011EE0F20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5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079716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>
                <a:ea typeface="Calibri"/>
                <a:cs typeface="Calibri"/>
              </a:rPr>
              <a:t>Hannah</a:t>
            </a:r>
            <a:endParaRPr lang="nl-NL" err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6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5813891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001AA-4A71-B3C5-60D0-58D7A4D20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101B81-3163-EAB9-BFF6-440FAF5B99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E56FEB-23D5-227C-5D62-CB94B77442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>
                <a:ea typeface="Calibri"/>
                <a:cs typeface="Calibri"/>
              </a:rPr>
              <a:t>Mike</a:t>
            </a:r>
          </a:p>
          <a:p>
            <a:endParaRPr lang="nl-NL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6C13D-233F-5FF6-3CFB-2C83968E55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7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62379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 noProof="0"/>
              <a:t>Klik om de subtitelstijl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5987116-4901-4649-9594-EB5BB5B891FF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14DF9E-4CDC-43FA-9E45-80ADD6219AE2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e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A83F3FB-33AA-4FC5-8E07-D3459C94B810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98C30F-0793-45F7-9D88-900024FC115E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65C4826-BE1E-461D-99D2-2BA6332DA850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C95475-4C0D-4899-B2C1-19355512A25B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24E60D-6E2F-4B76-B9BE-7C0DA6060AC3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E451B9-61F0-4F77-B94D-B1A2EE9E8DE1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7" name="Rechthoe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06FDC-A8B7-40A6-A4E8-02FDE5D699CA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E3FC4FD-21F9-4A72-B14F-D07152C9B9DA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38FFE-BC55-4B56-87E2-2C977879A0D2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FC457B1E-AEFB-487E-A00C-BD3B08F41CB1}" type="datetime1">
              <a:rPr lang="nl-NL" noProof="0" smtClean="0"/>
              <a:t>2-12-2025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9" name="Rechthoe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hoe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hoe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hthoek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pic>
        <p:nvPicPr>
          <p:cNvPr id="7" name="Afbeelding 6" descr="Digitale verbindi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e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2" name="Rechthoek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nl-NL" sz="6000">
                <a:solidFill>
                  <a:schemeClr val="bg1"/>
                </a:solidFill>
              </a:rPr>
              <a:t>Windgenerator – sprint 4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nl-NL">
                <a:solidFill>
                  <a:srgbClr val="7CEBFF"/>
                </a:solidFill>
              </a:rPr>
              <a:t>Projectleden: Hannah saunders, </a:t>
            </a:r>
            <a:r>
              <a:rPr lang="nl-NL" err="1">
                <a:solidFill>
                  <a:srgbClr val="7CEBFF"/>
                </a:solidFill>
              </a:rPr>
              <a:t>sem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hoogstad</a:t>
            </a:r>
            <a:r>
              <a:rPr lang="nl-NL">
                <a:solidFill>
                  <a:srgbClr val="7CEBFF"/>
                </a:solidFill>
              </a:rPr>
              <a:t>, </a:t>
            </a:r>
            <a:r>
              <a:rPr lang="nl-NL" err="1">
                <a:solidFill>
                  <a:srgbClr val="7CEBFF"/>
                </a:solidFill>
              </a:rPr>
              <a:t>mike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verkaik</a:t>
            </a:r>
            <a:r>
              <a:rPr lang="nl-NL">
                <a:solidFill>
                  <a:srgbClr val="7CEBFF"/>
                </a:solidFill>
              </a:rPr>
              <a:t> &amp; </a:t>
            </a:r>
            <a:r>
              <a:rPr lang="nl-NL" err="1">
                <a:solidFill>
                  <a:srgbClr val="7CEBFF"/>
                </a:solidFill>
              </a:rPr>
              <a:t>berkin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demirel</a:t>
            </a:r>
            <a:endParaRPr lang="nl-NL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0296-FB32-F843-E4C3-2265981F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609600"/>
            <a:ext cx="11145142" cy="1244600"/>
          </a:xfrm>
        </p:spPr>
        <p:txBody>
          <a:bodyPr anchor="ctr"/>
          <a:lstStyle/>
          <a:p>
            <a:r>
              <a:rPr lang="nl-NL"/>
              <a:t>De sprint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013AA2-8648-019B-4676-94D8B99BB1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305435" indent="-305435"/>
            <a:r>
              <a:rPr lang="nl-NL"/>
              <a:t>Stroom afnemen van de batterijen is nu mogelijk</a:t>
            </a:r>
          </a:p>
          <a:p>
            <a:pPr marL="305435" indent="-305435"/>
            <a:r>
              <a:rPr lang="nl-NL"/>
              <a:t>Verder gewerkt aan de handleiding</a:t>
            </a:r>
          </a:p>
          <a:p>
            <a:pPr marL="305435" indent="-305435"/>
            <a:r>
              <a:rPr lang="nl-NL"/>
              <a:t>Alle systemen staan op de </a:t>
            </a:r>
            <a:r>
              <a:rPr lang="nl-NL" err="1"/>
              <a:t>Raspberry</a:t>
            </a:r>
            <a:r>
              <a:rPr lang="nl-NL"/>
              <a:t> PI</a:t>
            </a:r>
          </a:p>
          <a:p>
            <a:pPr marL="305435" indent="-305435"/>
            <a:r>
              <a:rPr lang="nl-NL" err="1"/>
              <a:t>Onderszoeksrapporten</a:t>
            </a:r>
            <a:r>
              <a:rPr lang="nl-NL"/>
              <a:t> opnieuw geschreven op basis van feedback</a:t>
            </a:r>
          </a:p>
          <a:p>
            <a:pPr marL="305435" indent="-305435"/>
            <a:endParaRPr lang="nl-NL"/>
          </a:p>
          <a:p>
            <a:pPr marL="305435" indent="-305435"/>
            <a:endParaRPr lang="nl-NL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8B00D07-BDB2-CFC6-9752-E3897B01B4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Wat is er </a:t>
            </a:r>
            <a:r>
              <a:rPr lang="en-US" err="1"/>
              <a:t>gedaan</a:t>
            </a:r>
            <a:r>
              <a:rPr lang="en-US"/>
              <a:t> de </a:t>
            </a:r>
            <a:r>
              <a:rPr lang="en-US" err="1"/>
              <a:t>afgelopen</a:t>
            </a:r>
            <a:r>
              <a:rPr lang="en-US"/>
              <a:t> sprint?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BEC388C-2744-65E9-5D2D-38E7F31433F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 marL="305435" indent="-305435"/>
            <a:r>
              <a:rPr lang="en-US"/>
              <a:t>4g </a:t>
            </a:r>
            <a:r>
              <a:rPr lang="en-US" err="1"/>
              <a:t>verbinding</a:t>
            </a:r>
            <a:r>
              <a:rPr lang="en-US"/>
              <a:t> met VPN </a:t>
            </a:r>
            <a:r>
              <a:rPr lang="en-US" err="1"/>
              <a:t>instellen</a:t>
            </a:r>
            <a:endParaRPr lang="en-US"/>
          </a:p>
          <a:p>
            <a:pPr marL="305435" indent="-305435"/>
            <a:r>
              <a:rPr lang="en-US"/>
              <a:t>Alle </a:t>
            </a:r>
            <a:r>
              <a:rPr lang="en-US" err="1"/>
              <a:t>systemen</a:t>
            </a:r>
            <a:r>
              <a:rPr lang="en-US"/>
              <a:t> op de Raspberry PI </a:t>
            </a:r>
            <a:r>
              <a:rPr lang="en-US" err="1"/>
              <a:t>zetten</a:t>
            </a:r>
            <a:endParaRPr lang="en-US"/>
          </a:p>
          <a:p>
            <a:pPr marL="305435" indent="-305435"/>
            <a:r>
              <a:rPr lang="en-US" err="1"/>
              <a:t>Mogelijkheid</a:t>
            </a:r>
            <a:r>
              <a:rPr lang="en-US"/>
              <a:t> tot </a:t>
            </a:r>
            <a:r>
              <a:rPr lang="en-US" err="1"/>
              <a:t>stroom</a:t>
            </a:r>
            <a:r>
              <a:rPr lang="en-US"/>
              <a:t> </a:t>
            </a:r>
            <a:r>
              <a:rPr lang="en-US" err="1"/>
              <a:t>afnemen</a:t>
            </a:r>
            <a:r>
              <a:rPr lang="en-US"/>
              <a:t> van </a:t>
            </a:r>
            <a:r>
              <a:rPr lang="en-US" err="1"/>
              <a:t>batterijen</a:t>
            </a:r>
            <a:r>
              <a:rPr lang="en-US"/>
              <a:t> </a:t>
            </a:r>
            <a:r>
              <a:rPr lang="en-US" err="1"/>
              <a:t>integreren</a:t>
            </a:r>
            <a:endParaRPr lang="en-US"/>
          </a:p>
          <a:p>
            <a:pPr marL="305435" indent="-305435"/>
            <a:r>
              <a:rPr lang="en-US"/>
              <a:t>Testen </a:t>
            </a:r>
            <a:r>
              <a:rPr lang="en-US" err="1"/>
              <a:t>uitvoeren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het </a:t>
            </a:r>
            <a:r>
              <a:rPr lang="en-US" err="1"/>
              <a:t>bijbehorende</a:t>
            </a:r>
            <a:r>
              <a:rPr lang="en-US"/>
              <a:t> </a:t>
            </a:r>
            <a:r>
              <a:rPr lang="en-US" err="1"/>
              <a:t>testrapport</a:t>
            </a:r>
            <a:r>
              <a:rPr lang="en-US"/>
              <a:t> </a:t>
            </a:r>
            <a:r>
              <a:rPr lang="en-US" err="1"/>
              <a:t>schrijven</a:t>
            </a:r>
            <a:endParaRPr lang="en-US"/>
          </a:p>
          <a:p>
            <a:pPr marL="305435" indent="-305435"/>
            <a:r>
              <a:rPr lang="en-US"/>
              <a:t>Verder </a:t>
            </a:r>
            <a:r>
              <a:rPr lang="en-US" err="1"/>
              <a:t>werken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Technische</a:t>
            </a:r>
            <a:r>
              <a:rPr lang="en-US"/>
              <a:t> </a:t>
            </a:r>
            <a:r>
              <a:rPr lang="en-US" err="1"/>
              <a:t>Documentatie</a:t>
            </a:r>
            <a:endParaRPr lang="en-US"/>
          </a:p>
          <a:p>
            <a:pPr marL="305435" indent="-305435"/>
            <a:r>
              <a:rPr lang="en-US" err="1"/>
              <a:t>Beginnen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</a:t>
            </a:r>
            <a:r>
              <a:rPr lang="en-US" err="1"/>
              <a:t>een</a:t>
            </a:r>
            <a:r>
              <a:rPr lang="en-US"/>
              <a:t> </a:t>
            </a:r>
            <a:r>
              <a:rPr lang="en-US" err="1"/>
              <a:t>handleiding</a:t>
            </a:r>
            <a:endParaRPr lang="en-US"/>
          </a:p>
          <a:p>
            <a:pPr marL="305435" indent="-305435"/>
            <a:endParaRPr lang="en-US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7FCB0D60-15CD-9593-A67D-0AEDE28F99EB}"/>
              </a:ext>
            </a:extLst>
          </p:cNvPr>
          <p:cNvSpPr txBox="1">
            <a:spLocks/>
          </p:cNvSpPr>
          <p:nvPr/>
        </p:nvSpPr>
        <p:spPr>
          <a:xfrm>
            <a:off x="6365843" y="2247782"/>
            <a:ext cx="5087075" cy="53600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200" b="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20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Planning </a:t>
            </a:r>
            <a:r>
              <a:rPr lang="en-US" err="1"/>
              <a:t>voor</a:t>
            </a:r>
            <a:r>
              <a:rPr lang="en-US"/>
              <a:t> spring 4</a:t>
            </a:r>
          </a:p>
        </p:txBody>
      </p:sp>
    </p:spTree>
    <p:extLst>
      <p:ext uri="{BB962C8B-B14F-4D97-AF65-F5344CB8AC3E}">
        <p14:creationId xmlns:p14="http://schemas.microsoft.com/office/powerpoint/2010/main" val="922260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7F2A6-DBD8-E3CB-CF79-B40FAB52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584202"/>
            <a:ext cx="11162076" cy="1278466"/>
          </a:xfrm>
        </p:spPr>
        <p:txBody>
          <a:bodyPr anchor="ctr">
            <a:noAutofit/>
          </a:bodyPr>
          <a:lstStyle/>
          <a:p>
            <a:r>
              <a:rPr lang="nl-NL"/>
              <a:t>handleiding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E0095-FE4A-5516-F50D-3CA7508A4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5393102" cy="536005"/>
          </a:xfrm>
        </p:spPr>
        <p:txBody>
          <a:bodyPr/>
          <a:lstStyle/>
          <a:p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E2FD1-BE90-258E-7DDB-89E914965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605371" cy="2934999"/>
          </a:xfrm>
        </p:spPr>
        <p:txBody>
          <a:bodyPr/>
          <a:lstStyle/>
          <a:p>
            <a:pPr marL="305435" indent="-305435"/>
            <a:r>
              <a:rPr lang="nl-NL"/>
              <a:t>Er is verder gewerkt aan de handleiding</a:t>
            </a:r>
          </a:p>
          <a:p>
            <a:pPr marL="305435" indent="-305435"/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443163-6FB2-8004-7B35-87C111D4C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707" y="2250892"/>
            <a:ext cx="5393101" cy="553373"/>
          </a:xfrm>
        </p:spPr>
        <p:txBody>
          <a:bodyPr/>
          <a:lstStyle/>
          <a:p>
            <a:endParaRPr lang="nl-NL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76EC41-E69C-0D59-51EA-503F1BAA48E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EF67599E-8EE6-85DA-F4A3-BA90610473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56" b="8410"/>
          <a:stretch>
            <a:fillRect/>
          </a:stretch>
        </p:blipFill>
        <p:spPr>
          <a:xfrm>
            <a:off x="6188075" y="2227471"/>
            <a:ext cx="5422900" cy="36333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13648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3C6C8-8370-99AB-CE60-2578E7025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7B5D-EEC0-846F-11A7-989F1B499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584202"/>
            <a:ext cx="11162076" cy="1278466"/>
          </a:xfrm>
        </p:spPr>
        <p:txBody>
          <a:bodyPr anchor="ctr">
            <a:noAutofit/>
          </a:bodyPr>
          <a:lstStyle/>
          <a:p>
            <a:r>
              <a:rPr lang="en-US" sz="3600"/>
              <a:t>Alle </a:t>
            </a:r>
            <a:r>
              <a:rPr lang="en-US" sz="3600" err="1"/>
              <a:t>systemen</a:t>
            </a:r>
            <a:r>
              <a:rPr lang="en-US" sz="3600"/>
              <a:t> </a:t>
            </a:r>
            <a:r>
              <a:rPr lang="en-US" sz="3600" err="1"/>
              <a:t>staan</a:t>
            </a:r>
            <a:r>
              <a:rPr lang="en-US" sz="3600"/>
              <a:t> op de pi </a:t>
            </a:r>
            <a:r>
              <a:rPr lang="en-US" sz="3600" err="1"/>
              <a:t>en</a:t>
            </a:r>
            <a:r>
              <a:rPr lang="en-US" sz="3600"/>
              <a:t> </a:t>
            </a:r>
            <a:r>
              <a:rPr lang="en-US" sz="3600" err="1"/>
              <a:t>werken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2BB25E7-E38A-92C5-7605-7B264248B13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8000" contrast="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40308" y="2327627"/>
            <a:ext cx="2682098" cy="3568942"/>
          </a:xfrm>
          <a:prstGeom prst="rect">
            <a:avLst/>
          </a:prstGeom>
        </p:spPr>
      </p:pic>
      <p:pic>
        <p:nvPicPr>
          <p:cNvPr id="5" name="Content Placeholder 9" descr="A network of lines and dots background">
            <a:extLst>
              <a:ext uri="{FF2B5EF4-FFF2-40B4-BE49-F238E27FC236}">
                <a16:creationId xmlns:a16="http://schemas.microsoft.com/office/drawing/2014/main" id="{D7C785BF-A6D3-B2FF-4372-6EC35F885DE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256" b="8410"/>
          <a:stretch>
            <a:fillRect/>
          </a:stretch>
        </p:blipFill>
        <p:spPr>
          <a:xfrm>
            <a:off x="5636636" y="2296737"/>
            <a:ext cx="5422900" cy="36333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53400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11AB4-B112-46E4-9964-017CFE398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DFFD9-D0F8-C927-AABE-911C83E7E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84202"/>
            <a:ext cx="11153609" cy="1278466"/>
          </a:xfrm>
        </p:spPr>
        <p:txBody>
          <a:bodyPr anchor="ctr">
            <a:noAutofit/>
          </a:bodyPr>
          <a:lstStyle/>
          <a:p>
            <a:r>
              <a:rPr lang="en-US"/>
              <a:t>Onderzoeksrapporten </a:t>
            </a:r>
            <a:r>
              <a:rPr lang="en-US" err="1"/>
              <a:t>opnieuw</a:t>
            </a:r>
            <a:r>
              <a:rPr lang="en-US"/>
              <a:t> </a:t>
            </a:r>
            <a:r>
              <a:rPr lang="en-US" err="1"/>
              <a:t>geschreven</a:t>
            </a:r>
            <a:endParaRPr lang="en-US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D779824-BB5C-D400-E72A-8B58219A23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5435" indent="-305435"/>
            <a:r>
              <a:rPr lang="nl-NL"/>
              <a:t>Op basis van de feedback van de 50% </a:t>
            </a:r>
            <a:r>
              <a:rPr lang="nl-NL" err="1"/>
              <a:t>opleverset</a:t>
            </a:r>
          </a:p>
        </p:txBody>
      </p:sp>
      <p:pic>
        <p:nvPicPr>
          <p:cNvPr id="5" name="Content Placeholder 9" descr="A network of lines and dots background">
            <a:extLst>
              <a:ext uri="{FF2B5EF4-FFF2-40B4-BE49-F238E27FC236}">
                <a16:creationId xmlns:a16="http://schemas.microsoft.com/office/drawing/2014/main" id="{A7398EED-860F-6378-3017-DBE6D11787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56" b="8410"/>
          <a:stretch>
            <a:fillRect/>
          </a:stretch>
        </p:blipFill>
        <p:spPr>
          <a:xfrm>
            <a:off x="6188075" y="2227471"/>
            <a:ext cx="5422900" cy="36333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6550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6B83-B70D-4FD8-0368-2E257230E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4" y="618065"/>
            <a:ext cx="11170542" cy="1226386"/>
          </a:xfrm>
        </p:spPr>
        <p:txBody>
          <a:bodyPr anchor="ctr">
            <a:normAutofit/>
          </a:bodyPr>
          <a:lstStyle/>
          <a:p>
            <a:r>
              <a:rPr lang="en-GB"/>
              <a:t>Planning sprint 5</a:t>
            </a:r>
            <a:endParaRPr lang="nl-NL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701513-8614-97DF-1553-E109B81E1E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anchor="ctr">
            <a:normAutofit/>
          </a:bodyPr>
          <a:lstStyle/>
          <a:p>
            <a:pPr marL="305435" indent="-305435"/>
            <a:r>
              <a:rPr lang="nl-NL"/>
              <a:t>Verder werken aan de handleiding (dit zal doorlopen met meerdere sprints)</a:t>
            </a:r>
            <a:endParaRPr lang="en-US"/>
          </a:p>
          <a:p>
            <a:pPr marL="305435" indent="-305435"/>
            <a:r>
              <a:rPr lang="nl-NL"/>
              <a:t>Beginnen met het opstellen van testrapporten en ook beginnen met het uitvoeren van testen</a:t>
            </a:r>
          </a:p>
          <a:p>
            <a:pPr marL="305435" indent="-305435"/>
            <a:r>
              <a:rPr lang="nl-NL"/>
              <a:t>Laatste stukken documentatie op orde brengen op basis van de feedback van de 50% </a:t>
            </a:r>
            <a:r>
              <a:rPr lang="nl-NL" err="1"/>
              <a:t>opleverset</a:t>
            </a:r>
          </a:p>
          <a:p>
            <a:pPr marL="305435" indent="-305435"/>
            <a:r>
              <a:rPr lang="nl-NL"/>
              <a:t>Gesprek plannen met opdrachtgever</a:t>
            </a:r>
          </a:p>
          <a:p>
            <a:pPr marL="305435" indent="-305435"/>
            <a:endParaRPr lang="nl-NL"/>
          </a:p>
          <a:p>
            <a:pPr marL="305435" indent="-305435"/>
            <a:endParaRPr lang="nl-NL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9ECEB7B2-3C10-C361-B342-F8230E2A37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2256" b="8410"/>
          <a:stretch>
            <a:fillRect/>
          </a:stretch>
        </p:blipFill>
        <p:spPr>
          <a:xfrm>
            <a:off x="6188417" y="2228003"/>
            <a:ext cx="5422392" cy="3633047"/>
          </a:xfrm>
          <a:noFill/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12392AF-D655-4808-25DD-0E8A6FD6E781}"/>
              </a:ext>
            </a:extLst>
          </p:cNvPr>
          <p:cNvSpPr txBox="1">
            <a:spLocks/>
          </p:cNvSpPr>
          <p:nvPr/>
        </p:nvSpPr>
        <p:spPr>
          <a:xfrm>
            <a:off x="581194" y="2576367"/>
            <a:ext cx="4989026" cy="293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7832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A55DF-17F2-7105-6626-A4AF7B8CC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75F0-1898-B66A-AB33-9DD68C2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601133"/>
            <a:ext cx="11162076" cy="1261534"/>
          </a:xfrm>
        </p:spPr>
        <p:txBody>
          <a:bodyPr anchor="ctr"/>
          <a:lstStyle/>
          <a:p>
            <a:r>
              <a:rPr lang="nl-NL"/>
              <a:t>Sprint </a:t>
            </a:r>
            <a:r>
              <a:rPr lang="nl-NL" err="1"/>
              <a:t>retrospective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9FBC385-C5AC-8AA8-358F-F07653D827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5435" indent="-305435"/>
            <a:r>
              <a:rPr lang="en-US" err="1"/>
              <a:t>Progressie</a:t>
            </a:r>
            <a:r>
              <a:rPr lang="en-US"/>
              <a:t> in software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hardwarematig</a:t>
            </a:r>
            <a:r>
              <a:rPr lang="en-US"/>
              <a:t> </a:t>
            </a:r>
            <a:r>
              <a:rPr lang="en-US" err="1"/>
              <a:t>rond</a:t>
            </a:r>
            <a:r>
              <a:rPr lang="en-US"/>
              <a:t> de </a:t>
            </a:r>
            <a:r>
              <a:rPr lang="en-US" err="1"/>
              <a:t>windgenerator</a:t>
            </a:r>
          </a:p>
          <a:p>
            <a:pPr marL="305435" indent="-305435"/>
            <a:r>
              <a:rPr lang="en-US"/>
              <a:t>Begin </a:t>
            </a:r>
            <a:r>
              <a:rPr lang="en-US" err="1"/>
              <a:t>aan</a:t>
            </a:r>
            <a:r>
              <a:rPr lang="en-US"/>
              <a:t> het </a:t>
            </a:r>
            <a:r>
              <a:rPr lang="en-US" err="1"/>
              <a:t>herzien</a:t>
            </a:r>
            <a:r>
              <a:rPr lang="en-US"/>
              <a:t> van </a:t>
            </a:r>
            <a:r>
              <a:rPr lang="en-US" err="1"/>
              <a:t>documentatie</a:t>
            </a:r>
            <a:r>
              <a:rPr lang="en-US"/>
              <a:t>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A5FBD16-24B2-171F-D1D1-E2487C23A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Wat </a:t>
            </a:r>
            <a:r>
              <a:rPr lang="en-US" err="1"/>
              <a:t>ging</a:t>
            </a:r>
            <a:r>
              <a:rPr lang="en-US"/>
              <a:t> er </a:t>
            </a:r>
            <a:r>
              <a:rPr lang="en-US" err="1"/>
              <a:t>goed</a:t>
            </a:r>
            <a:r>
              <a:rPr lang="en-US"/>
              <a:t>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D10FA0E-2D63-045A-1563-F4875485C05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305435" indent="-305435"/>
            <a:r>
              <a:rPr lang="en-US" err="1"/>
              <a:t>Afspraken</a:t>
            </a:r>
            <a:r>
              <a:rPr lang="en-US"/>
              <a:t> </a:t>
            </a:r>
            <a:r>
              <a:rPr lang="en-US" err="1"/>
              <a:t>maken</a:t>
            </a:r>
            <a:r>
              <a:rPr lang="en-US"/>
              <a:t> </a:t>
            </a:r>
            <a:r>
              <a:rPr lang="en-US" err="1"/>
              <a:t>hoelaat</a:t>
            </a:r>
            <a:r>
              <a:rPr lang="en-US"/>
              <a:t> </a:t>
            </a:r>
            <a:r>
              <a:rPr lang="en-US" err="1"/>
              <a:t>iedereen</a:t>
            </a:r>
            <a:r>
              <a:rPr lang="en-US"/>
              <a:t> </a:t>
            </a:r>
            <a:r>
              <a:rPr lang="en-US" err="1"/>
              <a:t>aanwezig</a:t>
            </a:r>
            <a:r>
              <a:rPr lang="en-US"/>
              <a:t> is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DB9689-6E23-AAE3-76C1-78F03E77E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Wat </a:t>
            </a:r>
            <a:r>
              <a:rPr lang="en-US" err="1"/>
              <a:t>kan</a:t>
            </a:r>
            <a:r>
              <a:rPr lang="en-US"/>
              <a:t> er </a:t>
            </a:r>
            <a:r>
              <a:rPr lang="en-US" err="1"/>
              <a:t>beter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01643492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801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{67209734-1E93-4B04-B47F-372448A9CC9C}tf56390039_win32</Template>
  <Application>Microsoft Office PowerPoint</Application>
  <PresentationFormat>Widescreen</PresentationFormat>
  <Slides>7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Aangepast</vt:lpstr>
      <vt:lpstr>Windgenerator – sprint 4</vt:lpstr>
      <vt:lpstr>De sprint</vt:lpstr>
      <vt:lpstr>handleiding</vt:lpstr>
      <vt:lpstr>Alle systemen staan op de pi en werken</vt:lpstr>
      <vt:lpstr>Onderzoeksrapporten opnieuw geschreven</vt:lpstr>
      <vt:lpstr>Planning sprint 5</vt:lpstr>
      <vt:lpstr>Sprint retrospective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Hannah saunders</dc:creator>
  <cp:revision>1</cp:revision>
  <dcterms:created xsi:type="dcterms:W3CDTF">2025-09-16T08:31:20Z</dcterms:created>
  <dcterms:modified xsi:type="dcterms:W3CDTF">2025-12-02T12:47:09Z</dcterms:modified>
</cp:coreProperties>
</file>

<file path=docProps/thumbnail.jpeg>
</file>